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08"/>
    <p:restoredTop sz="94703"/>
  </p:normalViewPr>
  <p:slideViewPr>
    <p:cSldViewPr snapToGrid="0" snapToObjects="1">
      <p:cViewPr varScale="1">
        <p:scale>
          <a:sx n="86" d="100"/>
          <a:sy n="86" d="100"/>
        </p:scale>
        <p:origin x="1056" y="2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127960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502074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0579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172155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556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970632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55084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415774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55713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357200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5320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EDCF052-4B76-CC42-96A1-945F832D091E}" type="datetimeFigureOut">
              <a:rPr lang="en-US" smtClean="0"/>
              <a:t>8/28/17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70EE867-4843-1842-86CE-413CE64DCBC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75593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144" y="1"/>
            <a:ext cx="7249530" cy="6747398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0144" y="0"/>
            <a:ext cx="7249530" cy="67473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8859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880</TotalTime>
  <Words>0</Words>
  <Application>Microsoft Macintosh PowerPoint</Application>
  <PresentationFormat>Widescreen</PresentationFormat>
  <Paragraphs>0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3</cp:revision>
  <dcterms:created xsi:type="dcterms:W3CDTF">2017-08-27T07:38:51Z</dcterms:created>
  <dcterms:modified xsi:type="dcterms:W3CDTF">2017-08-28T23:46:56Z</dcterms:modified>
</cp:coreProperties>
</file>

<file path=docProps/thumbnail.jpeg>
</file>